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3888" y="4623978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FE1151AD-734B-4F06-895C-6598ABAFD91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409732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90041" y="903643"/>
            <a:ext cx="7754713" cy="1433037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9" y="1113588"/>
            <a:ext cx="7734747" cy="3078342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0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167594"/>
            <a:ext cx="3810438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869672"/>
            <a:ext cx="3803904" cy="27207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4" y="1167594"/>
            <a:ext cx="3805586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869673"/>
            <a:ext cx="3803904" cy="28350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80" y="447731"/>
            <a:ext cx="3422483" cy="141519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2" y="419549"/>
            <a:ext cx="4116667" cy="4175074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80" y="1964183"/>
            <a:ext cx="3411725" cy="262664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ctr" defTabSz="914400" rtl="0" eaLnBrk="1" latinLnBrk="0" hangingPunct="1"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1151AD-734B-4F06-895C-6598ABAFD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2" y="3501614"/>
            <a:ext cx="7767021" cy="483547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3993229"/>
            <a:ext cx="7756264" cy="60364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1907705" y="465516"/>
            <a:ext cx="5197091" cy="2923364"/>
          </a:xfrm>
        </p:spPr>
        <p:txBody>
          <a:bodyPr/>
          <a:lstStyle>
            <a:lvl1pPr marL="0" indent="0" eaLnBrk="1" latinLnBrk="0" hangingPunct="1">
              <a:buNone/>
              <a:defRPr kumimoji="0" lang="ru-RU"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1329612"/>
            <a:ext cx="7745505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3888" y="4623978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1151AD-734B-4F06-895C-6598ABAFD9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4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54380" indent="-34290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22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2014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0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47447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18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79451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»"/>
        <a:defRPr sz="16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1040803"/>
            <a:ext cx="6777318" cy="12989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517744"/>
            <a:ext cx="6400800" cy="13144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Lines">
  <a:themeElements>
    <a:clrScheme name="Lines">
      <a:dk1>
        <a:sysClr val="windowText" lastClr="000000"/>
      </a:dk1>
      <a:lt1>
        <a:srgbClr val="D4735E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3300"/>
      </a:hlink>
      <a:folHlink>
        <a:srgbClr val="B2B2B2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_New_Lines</Template>
  <TotalTime>9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Lines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5</cp:revision>
  <dcterms:created xsi:type="dcterms:W3CDTF">2012-12-03T12:54:39Z</dcterms:created>
  <dcterms:modified xsi:type="dcterms:W3CDTF">2013-10-22T12:57:05Z</dcterms:modified>
</cp:coreProperties>
</file>